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5FCE66-BAFF-405C-BF82-365BD45CB7E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E48B4D8-C3B0-4766-A638-A67F85C6C993}">
      <dgm:prSet phldrT="[Metin]"/>
      <dgm:spPr/>
      <dgm:t>
        <a:bodyPr/>
        <a:lstStyle/>
        <a:p>
          <a:r>
            <a:rPr lang="tr-TR" dirty="0" smtClean="0"/>
            <a:t>HEDEF</a:t>
          </a:r>
          <a:endParaRPr lang="tr-TR" dirty="0"/>
        </a:p>
      </dgm:t>
    </dgm:pt>
    <dgm:pt modelId="{4B46F69C-BCB2-4159-B14F-D13595CC2D9A}" type="parTrans" cxnId="{B9FB5332-1954-45A7-977C-74CC687B3C06}">
      <dgm:prSet/>
      <dgm:spPr/>
      <dgm:t>
        <a:bodyPr/>
        <a:lstStyle/>
        <a:p>
          <a:endParaRPr lang="tr-TR"/>
        </a:p>
      </dgm:t>
    </dgm:pt>
    <dgm:pt modelId="{CE9E3D6F-E084-4460-9539-3B1ED36BB7EF}" type="sibTrans" cxnId="{B9FB5332-1954-45A7-977C-74CC687B3C06}">
      <dgm:prSet/>
      <dgm:spPr/>
      <dgm:t>
        <a:bodyPr/>
        <a:lstStyle/>
        <a:p>
          <a:endParaRPr lang="tr-TR"/>
        </a:p>
      </dgm:t>
    </dgm:pt>
    <dgm:pt modelId="{BABD0331-31FB-47E9-9151-31E5C65E374E}">
      <dgm:prSet phldrT="[Metin]" custT="1"/>
      <dgm:spPr/>
      <dgm:t>
        <a:bodyPr/>
        <a:lstStyle/>
        <a:p>
          <a:r>
            <a:rPr lang="tr-TR" sz="2800" dirty="0" smtClean="0"/>
            <a:t>Okulu erken terklerin önlenmesi</a:t>
          </a:r>
          <a:endParaRPr lang="tr-TR" sz="2800" dirty="0"/>
        </a:p>
      </dgm:t>
    </dgm:pt>
    <dgm:pt modelId="{97544FC7-7DF9-4C37-AED3-E213361C2B72}" type="parTrans" cxnId="{16C3219C-DC8B-4785-A00C-43C08402CB06}">
      <dgm:prSet/>
      <dgm:spPr/>
      <dgm:t>
        <a:bodyPr/>
        <a:lstStyle/>
        <a:p>
          <a:endParaRPr lang="tr-TR"/>
        </a:p>
      </dgm:t>
    </dgm:pt>
    <dgm:pt modelId="{51CC0352-A260-4DD5-AFC1-36450F5FE59B}" type="sibTrans" cxnId="{16C3219C-DC8B-4785-A00C-43C08402CB06}">
      <dgm:prSet/>
      <dgm:spPr/>
      <dgm:t>
        <a:bodyPr/>
        <a:lstStyle/>
        <a:p>
          <a:endParaRPr lang="tr-TR"/>
        </a:p>
      </dgm:t>
    </dgm:pt>
    <dgm:pt modelId="{7D359174-9204-4D25-94B6-A90D573EC1E1}">
      <dgm:prSet phldrT="[Metin]" custT="1"/>
      <dgm:spPr/>
      <dgm:t>
        <a:bodyPr/>
        <a:lstStyle/>
        <a:p>
          <a:r>
            <a:rPr lang="tr-TR" sz="2800" dirty="0" smtClean="0"/>
            <a:t>Eğitimli bireylerle bilinçli toplum oluşturulması</a:t>
          </a:r>
          <a:endParaRPr lang="tr-TR" sz="2800" dirty="0"/>
        </a:p>
      </dgm:t>
    </dgm:pt>
    <dgm:pt modelId="{59726F7B-7C41-4B93-AB81-ADF3DA18E63B}" type="parTrans" cxnId="{93C174BA-3ECF-4946-B47E-F14F0F52CABC}">
      <dgm:prSet/>
      <dgm:spPr/>
      <dgm:t>
        <a:bodyPr/>
        <a:lstStyle/>
        <a:p>
          <a:endParaRPr lang="tr-TR"/>
        </a:p>
      </dgm:t>
    </dgm:pt>
    <dgm:pt modelId="{F2E89620-E7C8-4F6F-A970-7DEF176EBA7E}" type="sibTrans" cxnId="{93C174BA-3ECF-4946-B47E-F14F0F52CABC}">
      <dgm:prSet/>
      <dgm:spPr/>
      <dgm:t>
        <a:bodyPr/>
        <a:lstStyle/>
        <a:p>
          <a:endParaRPr lang="tr-TR"/>
        </a:p>
      </dgm:t>
    </dgm:pt>
    <dgm:pt modelId="{05C741A3-1A77-424D-9515-02FA159B5A3F}">
      <dgm:prSet phldrT="[Metin]" custT="1"/>
      <dgm:spPr/>
      <dgm:t>
        <a:bodyPr/>
        <a:lstStyle/>
        <a:p>
          <a:r>
            <a:rPr lang="tr-TR" sz="2800" dirty="0" smtClean="0"/>
            <a:t>Köyümüzden daha fazla üniversite,</a:t>
          </a:r>
          <a:r>
            <a:rPr lang="tr-TR" sz="2800" dirty="0" err="1" smtClean="0"/>
            <a:t>yükseklisans</a:t>
          </a:r>
          <a:r>
            <a:rPr lang="tr-TR" sz="2800" dirty="0" smtClean="0"/>
            <a:t> mezunu  bireyler olması</a:t>
          </a:r>
          <a:endParaRPr lang="tr-TR" sz="2800" dirty="0"/>
        </a:p>
      </dgm:t>
    </dgm:pt>
    <dgm:pt modelId="{6F8E9676-D41A-4F52-BAF0-4FF673D4F37C}" type="parTrans" cxnId="{E2091DA7-DD86-4B4C-928A-6BA277DFB1BB}">
      <dgm:prSet/>
      <dgm:spPr/>
      <dgm:t>
        <a:bodyPr/>
        <a:lstStyle/>
        <a:p>
          <a:endParaRPr lang="tr-TR"/>
        </a:p>
      </dgm:t>
    </dgm:pt>
    <dgm:pt modelId="{BCFF84EB-9B92-4E8B-85D0-C9F97772B0D1}" type="sibTrans" cxnId="{E2091DA7-DD86-4B4C-928A-6BA277DFB1BB}">
      <dgm:prSet/>
      <dgm:spPr/>
      <dgm:t>
        <a:bodyPr/>
        <a:lstStyle/>
        <a:p>
          <a:endParaRPr lang="tr-TR"/>
        </a:p>
      </dgm:t>
    </dgm:pt>
    <dgm:pt modelId="{38B8816A-CB8B-4E56-B85E-04255B61B57F}">
      <dgm:prSet phldrT="[Metin]" custT="1"/>
      <dgm:spPr/>
      <dgm:t>
        <a:bodyPr/>
        <a:lstStyle/>
        <a:p>
          <a:r>
            <a:rPr lang="tr-TR" sz="2800" dirty="0" smtClean="0"/>
            <a:t>Eğitimde devamlılığın sağlanması</a:t>
          </a:r>
          <a:endParaRPr lang="tr-TR" sz="2800" dirty="0"/>
        </a:p>
      </dgm:t>
    </dgm:pt>
    <dgm:pt modelId="{B6460F7E-6A07-4054-ABCE-B9EAAC9E87DE}" type="parTrans" cxnId="{E883115F-60F1-4010-A00E-13509DD9B5CE}">
      <dgm:prSet/>
      <dgm:spPr/>
      <dgm:t>
        <a:bodyPr/>
        <a:lstStyle/>
        <a:p>
          <a:endParaRPr lang="tr-TR"/>
        </a:p>
      </dgm:t>
    </dgm:pt>
    <dgm:pt modelId="{F9D64CBE-3EED-45B7-AA2F-A210945C7B03}" type="sibTrans" cxnId="{E883115F-60F1-4010-A00E-13509DD9B5CE}">
      <dgm:prSet/>
      <dgm:spPr/>
      <dgm:t>
        <a:bodyPr/>
        <a:lstStyle/>
        <a:p>
          <a:endParaRPr lang="tr-TR"/>
        </a:p>
      </dgm:t>
    </dgm:pt>
    <dgm:pt modelId="{8202423D-25C8-4E66-BFB2-F21E8A424974}" type="pres">
      <dgm:prSet presAssocID="{755FCE66-BAFF-405C-BF82-365BD45CB7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00D00BD-7C49-4E59-9ED7-6E12C20604D2}" type="pres">
      <dgm:prSet presAssocID="{FE48B4D8-C3B0-4766-A638-A67F85C6C993}" presName="centerShape" presStyleLbl="node0" presStyleIdx="0" presStyleCnt="1"/>
      <dgm:spPr/>
      <dgm:t>
        <a:bodyPr/>
        <a:lstStyle/>
        <a:p>
          <a:endParaRPr lang="tr-TR"/>
        </a:p>
      </dgm:t>
    </dgm:pt>
    <dgm:pt modelId="{3F06F397-A88B-4671-9F4B-3279219EA5CB}" type="pres">
      <dgm:prSet presAssocID="{BABD0331-31FB-47E9-9151-31E5C65E374E}" presName="node" presStyleLbl="node1" presStyleIdx="0" presStyleCnt="4" custScaleX="195135" custScaleY="138495" custRadScaleRad="151343" custRadScaleInc="-42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C09247-A062-438F-9F43-AC04DC2129FE}" type="pres">
      <dgm:prSet presAssocID="{BABD0331-31FB-47E9-9151-31E5C65E374E}" presName="dummy" presStyleCnt="0"/>
      <dgm:spPr/>
    </dgm:pt>
    <dgm:pt modelId="{308A95F9-8222-4A9B-A2D0-80B782C6C222}" type="pres">
      <dgm:prSet presAssocID="{51CC0352-A260-4DD5-AFC1-36450F5FE59B}" presName="sibTrans" presStyleLbl="sibTrans2D1" presStyleIdx="0" presStyleCnt="4"/>
      <dgm:spPr/>
      <dgm:t>
        <a:bodyPr/>
        <a:lstStyle/>
        <a:p>
          <a:endParaRPr lang="tr-TR"/>
        </a:p>
      </dgm:t>
    </dgm:pt>
    <dgm:pt modelId="{C836CADE-61DA-471C-9A97-6E43D2DB1259}" type="pres">
      <dgm:prSet presAssocID="{7D359174-9204-4D25-94B6-A90D573EC1E1}" presName="node" presStyleLbl="node1" presStyleIdx="1" presStyleCnt="4" custScaleX="148985" custScaleY="2135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C94BD0-6A7F-4097-847D-07AD6BCAFACA}" type="pres">
      <dgm:prSet presAssocID="{7D359174-9204-4D25-94B6-A90D573EC1E1}" presName="dummy" presStyleCnt="0"/>
      <dgm:spPr/>
    </dgm:pt>
    <dgm:pt modelId="{D1C90D0F-15AC-4D3E-A208-F6F9302283B9}" type="pres">
      <dgm:prSet presAssocID="{F2E89620-E7C8-4F6F-A970-7DEF176EBA7E}" presName="sibTrans" presStyleLbl="sibTrans2D1" presStyleIdx="1" presStyleCnt="4"/>
      <dgm:spPr/>
      <dgm:t>
        <a:bodyPr/>
        <a:lstStyle/>
        <a:p>
          <a:endParaRPr lang="tr-TR"/>
        </a:p>
      </dgm:t>
    </dgm:pt>
    <dgm:pt modelId="{A71F42FD-F8AB-49AF-87D2-27E65D7F48FA}" type="pres">
      <dgm:prSet presAssocID="{05C741A3-1A77-424D-9515-02FA159B5A3F}" presName="node" presStyleLbl="node1" presStyleIdx="2" presStyleCnt="4" custScaleX="224923" custScaleY="15997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839632-277E-4B35-93B0-41A82539FF38}" type="pres">
      <dgm:prSet presAssocID="{05C741A3-1A77-424D-9515-02FA159B5A3F}" presName="dummy" presStyleCnt="0"/>
      <dgm:spPr/>
    </dgm:pt>
    <dgm:pt modelId="{7DF05803-FC10-413C-84F1-57122F62ABF8}" type="pres">
      <dgm:prSet presAssocID="{BCFF84EB-9B92-4E8B-85D0-C9F97772B0D1}" presName="sibTrans" presStyleLbl="sibTrans2D1" presStyleIdx="2" presStyleCnt="4"/>
      <dgm:spPr/>
      <dgm:t>
        <a:bodyPr/>
        <a:lstStyle/>
        <a:p>
          <a:endParaRPr lang="tr-TR"/>
        </a:p>
      </dgm:t>
    </dgm:pt>
    <dgm:pt modelId="{1D0E5799-0B73-4B63-A859-559819B17D59}" type="pres">
      <dgm:prSet presAssocID="{38B8816A-CB8B-4E56-B85E-04255B61B57F}" presName="node" presStyleLbl="node1" presStyleIdx="3" presStyleCnt="4" custScaleX="167572" custScaleY="2310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2F8902-1EA1-4A0D-A96D-964F28AD2691}" type="pres">
      <dgm:prSet presAssocID="{38B8816A-CB8B-4E56-B85E-04255B61B57F}" presName="dummy" presStyleCnt="0"/>
      <dgm:spPr/>
    </dgm:pt>
    <dgm:pt modelId="{50EF138D-CB61-4595-AD9A-597AE4AB2208}" type="pres">
      <dgm:prSet presAssocID="{F9D64CBE-3EED-45B7-AA2F-A210945C7B03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16C3219C-DC8B-4785-A00C-43C08402CB06}" srcId="{FE48B4D8-C3B0-4766-A638-A67F85C6C993}" destId="{BABD0331-31FB-47E9-9151-31E5C65E374E}" srcOrd="0" destOrd="0" parTransId="{97544FC7-7DF9-4C37-AED3-E213361C2B72}" sibTransId="{51CC0352-A260-4DD5-AFC1-36450F5FE59B}"/>
    <dgm:cxn modelId="{D08ED77E-A177-46BD-BA87-991EA81E1C02}" type="presOf" srcId="{F9D64CBE-3EED-45B7-AA2F-A210945C7B03}" destId="{50EF138D-CB61-4595-AD9A-597AE4AB2208}" srcOrd="0" destOrd="0" presId="urn:microsoft.com/office/officeart/2005/8/layout/radial6"/>
    <dgm:cxn modelId="{93C174BA-3ECF-4946-B47E-F14F0F52CABC}" srcId="{FE48B4D8-C3B0-4766-A638-A67F85C6C993}" destId="{7D359174-9204-4D25-94B6-A90D573EC1E1}" srcOrd="1" destOrd="0" parTransId="{59726F7B-7C41-4B93-AB81-ADF3DA18E63B}" sibTransId="{F2E89620-E7C8-4F6F-A970-7DEF176EBA7E}"/>
    <dgm:cxn modelId="{8BF5F843-1B75-4475-849E-12758E0D9011}" type="presOf" srcId="{38B8816A-CB8B-4E56-B85E-04255B61B57F}" destId="{1D0E5799-0B73-4B63-A859-559819B17D59}" srcOrd="0" destOrd="0" presId="urn:microsoft.com/office/officeart/2005/8/layout/radial6"/>
    <dgm:cxn modelId="{B29DC51D-C422-4A4F-BC06-DA5A0C6DAAAB}" type="presOf" srcId="{05C741A3-1A77-424D-9515-02FA159B5A3F}" destId="{A71F42FD-F8AB-49AF-87D2-27E65D7F48FA}" srcOrd="0" destOrd="0" presId="urn:microsoft.com/office/officeart/2005/8/layout/radial6"/>
    <dgm:cxn modelId="{29AC019C-020B-46F5-A497-676D24B2675C}" type="presOf" srcId="{7D359174-9204-4D25-94B6-A90D573EC1E1}" destId="{C836CADE-61DA-471C-9A97-6E43D2DB1259}" srcOrd="0" destOrd="0" presId="urn:microsoft.com/office/officeart/2005/8/layout/radial6"/>
    <dgm:cxn modelId="{B9FB5332-1954-45A7-977C-74CC687B3C06}" srcId="{755FCE66-BAFF-405C-BF82-365BD45CB7E4}" destId="{FE48B4D8-C3B0-4766-A638-A67F85C6C993}" srcOrd="0" destOrd="0" parTransId="{4B46F69C-BCB2-4159-B14F-D13595CC2D9A}" sibTransId="{CE9E3D6F-E084-4460-9539-3B1ED36BB7EF}"/>
    <dgm:cxn modelId="{DEA9618B-F861-42FF-84F1-3810750F4DEC}" type="presOf" srcId="{F2E89620-E7C8-4F6F-A970-7DEF176EBA7E}" destId="{D1C90D0F-15AC-4D3E-A208-F6F9302283B9}" srcOrd="0" destOrd="0" presId="urn:microsoft.com/office/officeart/2005/8/layout/radial6"/>
    <dgm:cxn modelId="{0AA6850B-6699-450B-A709-59056A2A0708}" type="presOf" srcId="{FE48B4D8-C3B0-4766-A638-A67F85C6C993}" destId="{F00D00BD-7C49-4E59-9ED7-6E12C20604D2}" srcOrd="0" destOrd="0" presId="urn:microsoft.com/office/officeart/2005/8/layout/radial6"/>
    <dgm:cxn modelId="{3FD614D5-A4AD-4114-B2F8-18F6E6D2CBB5}" type="presOf" srcId="{755FCE66-BAFF-405C-BF82-365BD45CB7E4}" destId="{8202423D-25C8-4E66-BFB2-F21E8A424974}" srcOrd="0" destOrd="0" presId="urn:microsoft.com/office/officeart/2005/8/layout/radial6"/>
    <dgm:cxn modelId="{62ABDCBA-405F-4936-BE68-B8AC202E467C}" type="presOf" srcId="{BABD0331-31FB-47E9-9151-31E5C65E374E}" destId="{3F06F397-A88B-4671-9F4B-3279219EA5CB}" srcOrd="0" destOrd="0" presId="urn:microsoft.com/office/officeart/2005/8/layout/radial6"/>
    <dgm:cxn modelId="{E2091DA7-DD86-4B4C-928A-6BA277DFB1BB}" srcId="{FE48B4D8-C3B0-4766-A638-A67F85C6C993}" destId="{05C741A3-1A77-424D-9515-02FA159B5A3F}" srcOrd="2" destOrd="0" parTransId="{6F8E9676-D41A-4F52-BAF0-4FF673D4F37C}" sibTransId="{BCFF84EB-9B92-4E8B-85D0-C9F97772B0D1}"/>
    <dgm:cxn modelId="{98476A13-58E5-4C79-8DBA-4E459E741A7F}" type="presOf" srcId="{BCFF84EB-9B92-4E8B-85D0-C9F97772B0D1}" destId="{7DF05803-FC10-413C-84F1-57122F62ABF8}" srcOrd="0" destOrd="0" presId="urn:microsoft.com/office/officeart/2005/8/layout/radial6"/>
    <dgm:cxn modelId="{3C185026-B961-488D-9585-C3CAC31F8AD3}" type="presOf" srcId="{51CC0352-A260-4DD5-AFC1-36450F5FE59B}" destId="{308A95F9-8222-4A9B-A2D0-80B782C6C222}" srcOrd="0" destOrd="0" presId="urn:microsoft.com/office/officeart/2005/8/layout/radial6"/>
    <dgm:cxn modelId="{E883115F-60F1-4010-A00E-13509DD9B5CE}" srcId="{FE48B4D8-C3B0-4766-A638-A67F85C6C993}" destId="{38B8816A-CB8B-4E56-B85E-04255B61B57F}" srcOrd="3" destOrd="0" parTransId="{B6460F7E-6A07-4054-ABCE-B9EAAC9E87DE}" sibTransId="{F9D64CBE-3EED-45B7-AA2F-A210945C7B03}"/>
    <dgm:cxn modelId="{F51D4BD5-7DBD-48C9-A7DD-63680DA4FF03}" type="presParOf" srcId="{8202423D-25C8-4E66-BFB2-F21E8A424974}" destId="{F00D00BD-7C49-4E59-9ED7-6E12C20604D2}" srcOrd="0" destOrd="0" presId="urn:microsoft.com/office/officeart/2005/8/layout/radial6"/>
    <dgm:cxn modelId="{B0067D00-6BCF-4254-8214-83965A1B8A00}" type="presParOf" srcId="{8202423D-25C8-4E66-BFB2-F21E8A424974}" destId="{3F06F397-A88B-4671-9F4B-3279219EA5CB}" srcOrd="1" destOrd="0" presId="urn:microsoft.com/office/officeart/2005/8/layout/radial6"/>
    <dgm:cxn modelId="{CC46594D-858C-4390-A01B-10A4DBF6BED3}" type="presParOf" srcId="{8202423D-25C8-4E66-BFB2-F21E8A424974}" destId="{C5C09247-A062-438F-9F43-AC04DC2129FE}" srcOrd="2" destOrd="0" presId="urn:microsoft.com/office/officeart/2005/8/layout/radial6"/>
    <dgm:cxn modelId="{CF2F7C95-32CE-4F5C-901F-4AB10B2C793D}" type="presParOf" srcId="{8202423D-25C8-4E66-BFB2-F21E8A424974}" destId="{308A95F9-8222-4A9B-A2D0-80B782C6C222}" srcOrd="3" destOrd="0" presId="urn:microsoft.com/office/officeart/2005/8/layout/radial6"/>
    <dgm:cxn modelId="{EB4729EA-F1BA-4740-8397-1CE3695E597E}" type="presParOf" srcId="{8202423D-25C8-4E66-BFB2-F21E8A424974}" destId="{C836CADE-61DA-471C-9A97-6E43D2DB1259}" srcOrd="4" destOrd="0" presId="urn:microsoft.com/office/officeart/2005/8/layout/radial6"/>
    <dgm:cxn modelId="{061E2364-F964-4978-A902-D59621A77817}" type="presParOf" srcId="{8202423D-25C8-4E66-BFB2-F21E8A424974}" destId="{C1C94BD0-6A7F-4097-847D-07AD6BCAFACA}" srcOrd="5" destOrd="0" presId="urn:microsoft.com/office/officeart/2005/8/layout/radial6"/>
    <dgm:cxn modelId="{AB364951-42D3-4885-B5D0-26E768F8978F}" type="presParOf" srcId="{8202423D-25C8-4E66-BFB2-F21E8A424974}" destId="{D1C90D0F-15AC-4D3E-A208-F6F9302283B9}" srcOrd="6" destOrd="0" presId="urn:microsoft.com/office/officeart/2005/8/layout/radial6"/>
    <dgm:cxn modelId="{EA5BAF7F-330B-4324-A51E-54B2F3E257E3}" type="presParOf" srcId="{8202423D-25C8-4E66-BFB2-F21E8A424974}" destId="{A71F42FD-F8AB-49AF-87D2-27E65D7F48FA}" srcOrd="7" destOrd="0" presId="urn:microsoft.com/office/officeart/2005/8/layout/radial6"/>
    <dgm:cxn modelId="{F4CEDADF-7D6A-4E13-834E-309DCA4ECAA4}" type="presParOf" srcId="{8202423D-25C8-4E66-BFB2-F21E8A424974}" destId="{C0839632-277E-4B35-93B0-41A82539FF38}" srcOrd="8" destOrd="0" presId="urn:microsoft.com/office/officeart/2005/8/layout/radial6"/>
    <dgm:cxn modelId="{BA9A80D1-281E-4010-BB50-38611741EA93}" type="presParOf" srcId="{8202423D-25C8-4E66-BFB2-F21E8A424974}" destId="{7DF05803-FC10-413C-84F1-57122F62ABF8}" srcOrd="9" destOrd="0" presId="urn:microsoft.com/office/officeart/2005/8/layout/radial6"/>
    <dgm:cxn modelId="{CC778C55-EFAE-436F-A9B1-66601529C761}" type="presParOf" srcId="{8202423D-25C8-4E66-BFB2-F21E8A424974}" destId="{1D0E5799-0B73-4B63-A859-559819B17D59}" srcOrd="10" destOrd="0" presId="urn:microsoft.com/office/officeart/2005/8/layout/radial6"/>
    <dgm:cxn modelId="{9E7E16E0-7E4B-4DA5-9A91-F0D5DCB5B3CE}" type="presParOf" srcId="{8202423D-25C8-4E66-BFB2-F21E8A424974}" destId="{262F8902-1EA1-4A0D-A96D-964F28AD2691}" srcOrd="11" destOrd="0" presId="urn:microsoft.com/office/officeart/2005/8/layout/radial6"/>
    <dgm:cxn modelId="{C3E123B0-ADEC-48E5-A37E-30C7150E4F9B}" type="presParOf" srcId="{8202423D-25C8-4E66-BFB2-F21E8A424974}" destId="{50EF138D-CB61-4595-AD9A-597AE4AB220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EF138D-CB61-4595-AD9A-597AE4AB2208}">
      <dsp:nvSpPr>
        <dsp:cNvPr id="0" name=""/>
        <dsp:cNvSpPr/>
      </dsp:nvSpPr>
      <dsp:spPr>
        <a:xfrm>
          <a:off x="2082922" y="678600"/>
          <a:ext cx="5131806" cy="5131806"/>
        </a:xfrm>
        <a:prstGeom prst="blockArc">
          <a:avLst>
            <a:gd name="adj1" fmla="val 10798062"/>
            <a:gd name="adj2" fmla="val 16084565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05803-FC10-413C-84F1-57122F62ABF8}">
      <dsp:nvSpPr>
        <dsp:cNvPr id="0" name=""/>
        <dsp:cNvSpPr/>
      </dsp:nvSpPr>
      <dsp:spPr>
        <a:xfrm>
          <a:off x="2082922" y="680013"/>
          <a:ext cx="5131806" cy="5131806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90D0F-15AC-4D3E-A208-F6F9302283B9}">
      <dsp:nvSpPr>
        <dsp:cNvPr id="0" name=""/>
        <dsp:cNvSpPr/>
      </dsp:nvSpPr>
      <dsp:spPr>
        <a:xfrm>
          <a:off x="2082922" y="680013"/>
          <a:ext cx="5131806" cy="5131806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A95F9-8222-4A9B-A2D0-80B782C6C222}">
      <dsp:nvSpPr>
        <dsp:cNvPr id="0" name=""/>
        <dsp:cNvSpPr/>
      </dsp:nvSpPr>
      <dsp:spPr>
        <a:xfrm>
          <a:off x="2082923" y="678600"/>
          <a:ext cx="5131806" cy="5131806"/>
        </a:xfrm>
        <a:prstGeom prst="blockArc">
          <a:avLst>
            <a:gd name="adj1" fmla="val 16084564"/>
            <a:gd name="adj2" fmla="val 1938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D00BD-7C49-4E59-9ED7-6E12C20604D2}">
      <dsp:nvSpPr>
        <dsp:cNvPr id="0" name=""/>
        <dsp:cNvSpPr/>
      </dsp:nvSpPr>
      <dsp:spPr>
        <a:xfrm>
          <a:off x="3467875" y="2064965"/>
          <a:ext cx="2361902" cy="2361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HEDEF</a:t>
          </a:r>
          <a:endParaRPr lang="tr-TR" sz="4500" kern="1200" dirty="0"/>
        </a:p>
      </dsp:txBody>
      <dsp:txXfrm>
        <a:off x="3467875" y="2064965"/>
        <a:ext cx="2361902" cy="2361902"/>
      </dsp:txXfrm>
    </dsp:sp>
    <dsp:sp modelId="{3F06F397-A88B-4671-9F4B-3279219EA5CB}">
      <dsp:nvSpPr>
        <dsp:cNvPr id="0" name=""/>
        <dsp:cNvSpPr/>
      </dsp:nvSpPr>
      <dsp:spPr>
        <a:xfrm>
          <a:off x="2951566" y="-405357"/>
          <a:ext cx="3226228" cy="2289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Okulu erken terklerin önlenmesi</a:t>
          </a:r>
          <a:endParaRPr lang="tr-TR" sz="2800" kern="1200" dirty="0"/>
        </a:p>
      </dsp:txBody>
      <dsp:txXfrm>
        <a:off x="2951566" y="-405357"/>
        <a:ext cx="3226228" cy="2289781"/>
      </dsp:txXfrm>
    </dsp:sp>
    <dsp:sp modelId="{C836CADE-61DA-471C-9A97-6E43D2DB1259}">
      <dsp:nvSpPr>
        <dsp:cNvPr id="0" name=""/>
        <dsp:cNvSpPr/>
      </dsp:nvSpPr>
      <dsp:spPr>
        <a:xfrm>
          <a:off x="5923601" y="1480315"/>
          <a:ext cx="2463216" cy="3531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Eğitimli bireylerle bilinçli toplum oluşturulması</a:t>
          </a:r>
          <a:endParaRPr lang="tr-TR" sz="2800" kern="1200" dirty="0"/>
        </a:p>
      </dsp:txBody>
      <dsp:txXfrm>
        <a:off x="5923601" y="1480315"/>
        <a:ext cx="2463216" cy="3531202"/>
      </dsp:txXfrm>
    </dsp:sp>
    <dsp:sp modelId="{A71F42FD-F8AB-49AF-87D2-27E65D7F48FA}">
      <dsp:nvSpPr>
        <dsp:cNvPr id="0" name=""/>
        <dsp:cNvSpPr/>
      </dsp:nvSpPr>
      <dsp:spPr>
        <a:xfrm>
          <a:off x="2789464" y="4429882"/>
          <a:ext cx="3718723" cy="2644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Köyümüzden daha fazla üniversite,</a:t>
          </a:r>
          <a:r>
            <a:rPr lang="tr-TR" sz="2800" kern="1200" dirty="0" err="1" smtClean="0"/>
            <a:t>yükseklisans</a:t>
          </a:r>
          <a:r>
            <a:rPr lang="tr-TR" sz="2800" kern="1200" dirty="0" smtClean="0"/>
            <a:t> mezunu  bireyler olması</a:t>
          </a:r>
          <a:endParaRPr lang="tr-TR" sz="2800" kern="1200" dirty="0"/>
        </a:p>
      </dsp:txBody>
      <dsp:txXfrm>
        <a:off x="2789464" y="4429882"/>
        <a:ext cx="3718723" cy="2644834"/>
      </dsp:txXfrm>
    </dsp:sp>
    <dsp:sp modelId="{1D0E5799-0B73-4B63-A859-559819B17D59}">
      <dsp:nvSpPr>
        <dsp:cNvPr id="0" name=""/>
        <dsp:cNvSpPr/>
      </dsp:nvSpPr>
      <dsp:spPr>
        <a:xfrm>
          <a:off x="757182" y="1336302"/>
          <a:ext cx="2770520" cy="3819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Eğitimde devamlılığın sağlanması</a:t>
          </a:r>
          <a:endParaRPr lang="tr-TR" sz="2800" kern="1200" dirty="0"/>
        </a:p>
      </dsp:txBody>
      <dsp:txXfrm>
        <a:off x="757182" y="1336302"/>
        <a:ext cx="2770520" cy="3819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7FF0-C2AE-4C86-B395-1CB448F29F6D}" type="datetimeFigureOut">
              <a:rPr lang="tr-TR" smtClean="0"/>
              <a:pPr/>
              <a:t>12.12.2013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43D9-A10A-4752-A22B-F8101F9FB2A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23928" y="620688"/>
            <a:ext cx="4534272" cy="2376264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3">
                    <a:lumMod val="50000"/>
                  </a:schemeClr>
                </a:solidFill>
              </a:rPr>
              <a:t>ÇAYBAŞI ORTAOKULU</a:t>
            </a:r>
            <a:endParaRPr lang="tr-TR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Autofit/>
          </a:bodyPr>
          <a:lstStyle/>
          <a:p>
            <a:r>
              <a:rPr lang="tr-TR" sz="6600" b="1" dirty="0" smtClean="0">
                <a:solidFill>
                  <a:srgbClr val="FF0000"/>
                </a:solidFill>
              </a:rPr>
              <a:t>2013-2015 COMENIUS PROJESİ</a:t>
            </a:r>
            <a:endParaRPr lang="tr-TR" sz="6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64088" cy="680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Dikdörtgen"/>
          <p:cNvSpPr/>
          <p:nvPr/>
        </p:nvSpPr>
        <p:spPr>
          <a:xfrm>
            <a:off x="5194844" y="188640"/>
            <a:ext cx="38404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LOGOMUZ</a:t>
            </a:r>
            <a:endParaRPr lang="tr-TR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AB-PROJE-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68347"/>
            <a:ext cx="4752528" cy="6789653"/>
          </a:xfrm>
        </p:spPr>
      </p:pic>
      <p:sp>
        <p:nvSpPr>
          <p:cNvPr id="3" name="2 Dikdörtgen"/>
          <p:cNvSpPr/>
          <p:nvPr/>
        </p:nvSpPr>
        <p:spPr>
          <a:xfrm>
            <a:off x="0" y="1052736"/>
            <a:ext cx="2643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POSTER</a:t>
            </a:r>
            <a:endParaRPr lang="tr-T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063548" cy="54149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Okulumuzun en büyük sorunu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421087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Öğrencilerin geleceğe yönelik hedeflerinin olmaması veya hedef oluşturmayı bilmemeleri.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Okul çevresinde bulunan fabrikalarda istihdam edilmeleri.</a:t>
            </a:r>
            <a:endParaRPr lang="tr-TR" dirty="0"/>
          </a:p>
        </p:txBody>
      </p:sp>
      <p:sp>
        <p:nvSpPr>
          <p:cNvPr id="7" name="6 Aşağı Ok"/>
          <p:cNvSpPr/>
          <p:nvPr/>
        </p:nvSpPr>
        <p:spPr>
          <a:xfrm>
            <a:off x="4283968" y="2852936"/>
            <a:ext cx="86409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I LOVE MY FUTURE AS A EUROPEAN CITIZEN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43999" y="2967335"/>
            <a:ext cx="865602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tr-TR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AVRUPA VATANDAŞI OLARAK </a:t>
            </a:r>
          </a:p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GELECEĞİMİ SEVİYORUM.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4 Resim" descr="Türk-Bayrağı-AB-Bayrağ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916832"/>
            <a:ext cx="3028460" cy="2323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BEN NELER YAPABİLİRİM ???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47500" lnSpcReduction="20000"/>
          </a:bodyPr>
          <a:lstStyle/>
          <a:p>
            <a:r>
              <a:rPr lang="tr-TR" sz="4600" dirty="0" smtClean="0">
                <a:solidFill>
                  <a:srgbClr val="FF0000"/>
                </a:solidFill>
              </a:rPr>
              <a:t>OKULUMU DAHA ÇOK SEVMELİYİM.DERSLERİME DAHA ÇOK İLGİ GÖSTERMELİYİM.</a:t>
            </a:r>
          </a:p>
          <a:p>
            <a:endParaRPr lang="tr-TR" sz="4600" dirty="0" smtClean="0">
              <a:solidFill>
                <a:srgbClr val="FF0000"/>
              </a:solidFill>
            </a:endParaRPr>
          </a:p>
          <a:p>
            <a:r>
              <a:rPr lang="tr-TR" sz="4600" dirty="0" smtClean="0">
                <a:solidFill>
                  <a:srgbClr val="FF0000"/>
                </a:solidFill>
              </a:rPr>
              <a:t>KENDİMİ ;AKADEMİK,SOSYAL, BEDENSEL,DÜŞÜNSEL, İŞİTSEL   Ve  GÖRSEL  OLARAK GELİŞTİRMELİYİM.</a:t>
            </a:r>
          </a:p>
          <a:p>
            <a:endParaRPr lang="tr-TR" sz="4600" dirty="0" smtClean="0">
              <a:solidFill>
                <a:srgbClr val="FF0000"/>
              </a:solidFill>
            </a:endParaRPr>
          </a:p>
          <a:p>
            <a:r>
              <a:rPr lang="tr-TR" sz="4600" dirty="0" smtClean="0">
                <a:solidFill>
                  <a:srgbClr val="FF0000"/>
                </a:solidFill>
              </a:rPr>
              <a:t> OKULUMDA YAPILACAK ETKİNLİKLERDE GÖNÜLLÜ YER ALMALIYIM.</a:t>
            </a:r>
          </a:p>
          <a:p>
            <a:endParaRPr lang="tr-TR" sz="4600" dirty="0" smtClean="0">
              <a:solidFill>
                <a:srgbClr val="FF0000"/>
              </a:solidFill>
            </a:endParaRPr>
          </a:p>
          <a:p>
            <a:r>
              <a:rPr lang="tr-TR" sz="4600" dirty="0" smtClean="0">
                <a:solidFill>
                  <a:srgbClr val="FF0000"/>
                </a:solidFill>
              </a:rPr>
              <a:t>YABANCI DİLLERE KARŞI İLGİMİ ARTTIRMALIYIM.</a:t>
            </a:r>
          </a:p>
          <a:p>
            <a:endParaRPr lang="tr-TR" sz="4600" dirty="0" smtClean="0">
              <a:solidFill>
                <a:srgbClr val="FF0000"/>
              </a:solidFill>
            </a:endParaRPr>
          </a:p>
          <a:p>
            <a:r>
              <a:rPr lang="tr-TR" sz="4600" dirty="0" smtClean="0">
                <a:solidFill>
                  <a:srgbClr val="FF0000"/>
                </a:solidFill>
              </a:rPr>
              <a:t>GELECEĞİMİ HAKKINDA HEDEFLER OLUŞTURABİLMELİYİM.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tx2"/>
                </a:solidFill>
              </a:rPr>
              <a:t>ETKİNLİKLER</a:t>
            </a:r>
            <a:endParaRPr lang="tr-TR" sz="4800" b="1" dirty="0">
              <a:solidFill>
                <a:schemeClr val="tx2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TİYATROLAR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GEZİLER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ANKETLER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KISA FİLMLER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SUNUMLAR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ARAŞTIRMALAR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DRAMALAR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GÖRÜŞMELER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RESİM FAALİYETLERİ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</a:rPr>
              <a:t>ORTAK ÜLKELER</a:t>
            </a:r>
            <a:endParaRPr lang="tr-TR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01775" cy="1398636"/>
          </a:xfrm>
        </p:spPr>
      </p:pic>
      <p:pic>
        <p:nvPicPr>
          <p:cNvPr id="5" name="4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484784"/>
            <a:ext cx="2245791" cy="1494472"/>
          </a:xfrm>
          <a:prstGeom prst="rect">
            <a:avLst/>
          </a:prstGeom>
        </p:spPr>
      </p:pic>
      <p:pic>
        <p:nvPicPr>
          <p:cNvPr id="6" name="5 Resim" descr="ind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3601" y="1484784"/>
            <a:ext cx="2272383" cy="1512168"/>
          </a:xfrm>
          <a:prstGeom prst="rect">
            <a:avLst/>
          </a:prstGeom>
        </p:spPr>
      </p:pic>
      <p:pic>
        <p:nvPicPr>
          <p:cNvPr id="7" name="6 Resim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484784"/>
            <a:ext cx="2283565" cy="1519609"/>
          </a:xfrm>
          <a:prstGeom prst="rect">
            <a:avLst/>
          </a:prstGeom>
        </p:spPr>
      </p:pic>
      <p:pic>
        <p:nvPicPr>
          <p:cNvPr id="8" name="7 Resim" descr="indir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4581128"/>
            <a:ext cx="2390775" cy="1438275"/>
          </a:xfrm>
          <a:prstGeom prst="rect">
            <a:avLst/>
          </a:prstGeom>
        </p:spPr>
      </p:pic>
      <p:pic>
        <p:nvPicPr>
          <p:cNvPr id="9" name="8 Resim" descr="indir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79912" y="4365104"/>
            <a:ext cx="2389808" cy="1590309"/>
          </a:xfrm>
          <a:prstGeom prst="rect">
            <a:avLst/>
          </a:prstGeom>
        </p:spPr>
      </p:pic>
      <p:pic>
        <p:nvPicPr>
          <p:cNvPr id="10" name="9 Resim" descr="images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32240" y="4365104"/>
            <a:ext cx="2411760" cy="1604917"/>
          </a:xfrm>
          <a:prstGeom prst="rect">
            <a:avLst/>
          </a:prstGeom>
        </p:spPr>
      </p:pic>
      <p:sp>
        <p:nvSpPr>
          <p:cNvPr id="11" name="10 Dikdörtgen"/>
          <p:cNvSpPr/>
          <p:nvPr/>
        </p:nvSpPr>
        <p:spPr>
          <a:xfrm>
            <a:off x="179512" y="3068960"/>
            <a:ext cx="27696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BULGARİSTAN</a:t>
            </a:r>
            <a:endParaRPr lang="tr-T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3675858" y="2967335"/>
            <a:ext cx="17922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FRANSA</a:t>
            </a:r>
            <a:endParaRPr lang="tr-TR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228184" y="2967334"/>
            <a:ext cx="25922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İTALYA</a:t>
            </a:r>
            <a:endParaRPr lang="tr-TR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611560" y="6093296"/>
            <a:ext cx="2089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32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POLONYA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4067944" y="6021288"/>
            <a:ext cx="16334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PORTEKİZ</a:t>
            </a:r>
            <a:endParaRPr lang="tr-TR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6732240" y="6093296"/>
            <a:ext cx="2170708" cy="5336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ROMANYA</a:t>
            </a:r>
            <a:endParaRPr lang="tr-TR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ir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47161" cy="3739133"/>
          </a:xfrm>
        </p:spPr>
      </p:pic>
      <p:pic>
        <p:nvPicPr>
          <p:cNvPr id="5" name="4 Resim" descr="indir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9815" y="3933056"/>
            <a:ext cx="4140657" cy="2755419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5148063" y="404664"/>
            <a:ext cx="399593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EĞİTİM-ÖĞRETİM FAALİYETLERİMİZİ GELİŞTİRİP , HEDEFLERİMİZDE DOĞRU KARARLAR VERECEĞİZ.</a:t>
            </a:r>
            <a:endParaRPr lang="tr-TR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ir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3952809" cy="3277939"/>
          </a:xfrm>
        </p:spPr>
      </p:pic>
      <p:pic>
        <p:nvPicPr>
          <p:cNvPr id="5" name="4 Resim" descr="indir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692696"/>
            <a:ext cx="2568674" cy="2568674"/>
          </a:xfrm>
          <a:prstGeom prst="rect">
            <a:avLst/>
          </a:prstGeom>
        </p:spPr>
      </p:pic>
      <p:pic>
        <p:nvPicPr>
          <p:cNvPr id="6" name="5 Resim" descr="indir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3356992"/>
            <a:ext cx="2371725" cy="1924050"/>
          </a:xfrm>
          <a:prstGeom prst="rect">
            <a:avLst/>
          </a:prstGeom>
        </p:spPr>
      </p:pic>
      <p:pic>
        <p:nvPicPr>
          <p:cNvPr id="7" name="6 Resim" descr="Türk-Bayrağı-AB-Bayrağ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3539511"/>
            <a:ext cx="4324605" cy="3318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136</Words>
  <Application>Microsoft Office PowerPoint</Application>
  <PresentationFormat>Ekran Gösterisi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ÇAYBAŞI ORTAOKULU</vt:lpstr>
      <vt:lpstr>Okulumuzun en büyük sorunu </vt:lpstr>
      <vt:lpstr>I LOVE MY FUTURE AS A EUROPEAN CITIZEN</vt:lpstr>
      <vt:lpstr>Slayt 4</vt:lpstr>
      <vt:lpstr>BEN NELER YAPABİLİRİM ???</vt:lpstr>
      <vt:lpstr>ETKİNLİKLER</vt:lpstr>
      <vt:lpstr>ORTAK ÜLKELER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ÇAYBAŞI ORTAOKULU</dc:title>
  <dc:creator>acer</dc:creator>
  <cp:lastModifiedBy>acer</cp:lastModifiedBy>
  <cp:revision>16</cp:revision>
  <dcterms:created xsi:type="dcterms:W3CDTF">2013-10-07T07:35:02Z</dcterms:created>
  <dcterms:modified xsi:type="dcterms:W3CDTF">2013-12-12T12:45:34Z</dcterms:modified>
</cp:coreProperties>
</file>